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8"/>
  </p:notesMasterIdLst>
  <p:handoutMasterIdLst>
    <p:handoutMasterId r:id="rId29"/>
  </p:handoutMasterIdLst>
  <p:sldIdLst>
    <p:sldId id="256" r:id="rId11"/>
    <p:sldId id="257" r:id="rId12"/>
    <p:sldId id="258" r:id="rId13"/>
    <p:sldId id="269" r:id="rId14"/>
    <p:sldId id="259" r:id="rId15"/>
    <p:sldId id="260" r:id="rId16"/>
    <p:sldId id="270" r:id="rId17"/>
    <p:sldId id="261" r:id="rId18"/>
    <p:sldId id="274" r:id="rId19"/>
    <p:sldId id="265" r:id="rId20"/>
    <p:sldId id="279" r:id="rId21"/>
    <p:sldId id="280" r:id="rId22"/>
    <p:sldId id="268" r:id="rId23"/>
    <p:sldId id="281" r:id="rId24"/>
    <p:sldId id="276" r:id="rId25"/>
    <p:sldId id="278" r:id="rId26"/>
    <p:sldId id="263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/>
              <a:t>Module 3: </a:t>
            </a:r>
            <a:r>
              <a:rPr lang="en-US" sz="2800" dirty="0"/>
              <a:t>Fundamental Algorithms II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Support Vector Machine Kernel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712381" y="921483"/>
            <a:ext cx="35162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Support Vector Machine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rbf</a:t>
            </a:r>
            <a:r>
              <a:rPr lang="en-US" sz="2000" dirty="0"/>
              <a:t>: radial basis function</a:t>
            </a:r>
          </a:p>
          <a:p>
            <a:endParaRPr lang="en-US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2085045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C38BA-6303-DF49-B160-2B6F40A8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46" y="1759855"/>
            <a:ext cx="5029200" cy="1409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SVC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19794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SVR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083763-DD30-F046-9565-9E926226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52" y="1717601"/>
            <a:ext cx="5029200" cy="140914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Lesson 3: Bagging and 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1765004" cy="747441"/>
          </a:xfrm>
        </p:spPr>
        <p:txBody>
          <a:bodyPr>
            <a:normAutofit/>
          </a:bodyPr>
          <a:lstStyle/>
          <a:p>
            <a:r>
              <a:rPr lang="en-US" sz="2000" dirty="0"/>
              <a:t>Bagging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DA152-3EC2-C14E-9EA8-8F4433C1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7" y="1205466"/>
            <a:ext cx="4645247" cy="34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07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4E64B7-576C-8041-9459-1EFC8F16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5856"/>
            <a:ext cx="7304803" cy="1802887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4148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Random Forest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0B05A7-8595-8341-95F1-95F1C409A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4863"/>
            <a:ext cx="7378995" cy="167704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8098637" cy="29462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with class/value of K 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model built(memory demanding)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</a:t>
            </a:r>
            <a:r>
              <a:rPr lang="en-US" sz="2700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K-nearest Neighbors</a:t>
            </a:r>
            <a:br>
              <a:rPr lang="en-US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728725-8415-3F42-9F77-158276B9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4758266" cy="3474528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Distance Measurement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90D347-E74E-9846-B7A8-822CC5DC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6" y="1373697"/>
            <a:ext cx="3147237" cy="31217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Euclidean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Minkowski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Choose Proper 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4009E47-7248-EC4A-A095-B40220F0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865" y="935663"/>
            <a:ext cx="4455878" cy="334190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C40DE-944C-C045-AB9C-651F0664BE7F}"/>
              </a:ext>
            </a:extLst>
          </p:cNvPr>
          <p:cNvSpPr txBox="1"/>
          <p:nvPr/>
        </p:nvSpPr>
        <p:spPr>
          <a:xfrm>
            <a:off x="850605" y="1590955"/>
            <a:ext cx="2413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Can’t be too 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be odd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K-nearest Neighbors Model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80B39-A1D7-7E4D-AFFE-3AF7EE5E7C8F}"/>
              </a:ext>
            </a:extLst>
          </p:cNvPr>
          <p:cNvSpPr txBox="1"/>
          <p:nvPr/>
        </p:nvSpPr>
        <p:spPr>
          <a:xfrm>
            <a:off x="1327758" y="1095153"/>
            <a:ext cx="6915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Hyperparamters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n_neighbors</a:t>
            </a:r>
            <a:r>
              <a:rPr lang="en-US" dirty="0"/>
              <a:t>: Number of neighbors to use, default is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 : the distance metric to use. The default metric is '</a:t>
            </a:r>
            <a:r>
              <a:rPr lang="en-US" dirty="0" err="1"/>
              <a:t>minkowski</a:t>
            </a:r>
            <a:r>
              <a:rPr lang="en-US" dirty="0"/>
              <a:t>'.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9B9C-E989-C74F-98FE-3ED9F4F11577}"/>
              </a:ext>
            </a:extLst>
          </p:cNvPr>
          <p:cNvSpPr txBox="1"/>
          <p:nvPr/>
        </p:nvSpPr>
        <p:spPr>
          <a:xfrm>
            <a:off x="1327758" y="2275178"/>
            <a:ext cx="280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KNeighborsClassifier</a:t>
            </a:r>
            <a:r>
              <a:rPr lang="en-US" b="1" dirty="0"/>
              <a:t> model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9729AE-0EB1-7C46-AF0A-6C4472D3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9" y="2799798"/>
            <a:ext cx="5676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 err="1"/>
              <a:t>KNeighborsRegressor</a:t>
            </a:r>
            <a:r>
              <a:rPr lang="en-US" sz="2400" dirty="0"/>
              <a:t>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52DEB9-C31E-C146-8E93-022D853A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82" y="1823726"/>
            <a:ext cx="5473700" cy="1447800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Support Vector Machine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classification by finding the hyperplane that maximizes the margin between the two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scaling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3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Support Vector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5C84305-2BBC-D94E-9B77-B0F119BF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74" y="1038059"/>
            <a:ext cx="4004261" cy="3847109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2865</TotalTime>
  <Words>179</Words>
  <Application>Microsoft Macintosh PowerPoint</Application>
  <PresentationFormat>On-screen Show (16:9)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K-nearest Neighbors  </vt:lpstr>
      <vt:lpstr>K-nearest Neighbors  </vt:lpstr>
      <vt:lpstr>Distance Measurement  </vt:lpstr>
      <vt:lpstr>Choose Proper K</vt:lpstr>
      <vt:lpstr>Scikit Learn K-nearest Neighbors Model  </vt:lpstr>
      <vt:lpstr>KNeighborsRegressor model</vt:lpstr>
      <vt:lpstr>Lesson 2: Support Vector Machine </vt:lpstr>
      <vt:lpstr>Support Vector Machine</vt:lpstr>
      <vt:lpstr>Support Vector Machine Kernel</vt:lpstr>
      <vt:lpstr>Scikit Learn SVC model </vt:lpstr>
      <vt:lpstr>Scikit Learn SVR model </vt:lpstr>
      <vt:lpstr>Lesson 3: Bagging and Random Forest</vt:lpstr>
      <vt:lpstr>Random Forest</vt:lpstr>
      <vt:lpstr>Scikit Learn Random Forest Classifier</vt:lpstr>
      <vt:lpstr>Scikit Learn Random Forest Regressor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21</cp:revision>
  <dcterms:created xsi:type="dcterms:W3CDTF">2019-10-12T20:28:15Z</dcterms:created>
  <dcterms:modified xsi:type="dcterms:W3CDTF">2019-10-14T23:41:58Z</dcterms:modified>
</cp:coreProperties>
</file>